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  <p:sldId id="267" r:id="rId13"/>
    <p:sldId id="268" r:id="rId14"/>
    <p:sldId id="269" r:id="rId15"/>
    <p:sldId id="274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9085BB-E7EF-4220-8C82-681E7369116C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A9F638-0B8C-4C47-A580-086BE3CCB5B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9F638-0B8C-4C47-A580-086BE3CCB5B7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9F638-0B8C-4C47-A580-086BE3CCB5B7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81981-E761-4C3F-950A-26FFB47A6598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91D09-8C42-43E7-9985-D0668FFA3C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81981-E761-4C3F-950A-26FFB47A6598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91D09-8C42-43E7-9985-D0668FFA3C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81981-E761-4C3F-950A-26FFB47A6598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91D09-8C42-43E7-9985-D0668FFA3C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81981-E761-4C3F-950A-26FFB47A6598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91D09-8C42-43E7-9985-D0668FFA3C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81981-E761-4C3F-950A-26FFB47A6598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91D09-8C42-43E7-9985-D0668FFA3C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81981-E761-4C3F-950A-26FFB47A6598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91D09-8C42-43E7-9985-D0668FFA3C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81981-E761-4C3F-950A-26FFB47A6598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91D09-8C42-43E7-9985-D0668FFA3C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81981-E761-4C3F-950A-26FFB47A6598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91D09-8C42-43E7-9985-D0668FFA3C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81981-E761-4C3F-950A-26FFB47A6598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91D09-8C42-43E7-9985-D0668FFA3C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81981-E761-4C3F-950A-26FFB47A6598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91D09-8C42-43E7-9985-D0668FFA3C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81981-E761-4C3F-950A-26FFB47A6598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C191D09-8C42-43E7-9985-D0668FFA3C7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DC81981-E761-4C3F-950A-26FFB47A6598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C191D09-8C42-43E7-9985-D0668FFA3C7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package" Target="../embeddings/Microsoft_Office_Word_Document1.docx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371600"/>
            <a:ext cx="9144000" cy="18288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Be a Google Expert </a:t>
            </a:r>
            <a:br>
              <a:rPr lang="en-US" dirty="0" smtClean="0"/>
            </a:br>
            <a:r>
              <a:rPr lang="en-US" dirty="0" smtClean="0"/>
              <a:t>in 12 Steps!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228536"/>
            <a:ext cx="9144000" cy="2943664"/>
          </a:xfrm>
        </p:spPr>
        <p:txBody>
          <a:bodyPr>
            <a:normAutofit fontScale="70000" lnSpcReduction="20000"/>
          </a:bodyPr>
          <a:lstStyle/>
          <a:p>
            <a:endParaRPr lang="en-US" b="1" dirty="0" smtClean="0"/>
          </a:p>
          <a:p>
            <a:pPr algn="ctr"/>
            <a:r>
              <a:rPr lang="en-US" sz="3900" b="1" dirty="0" smtClean="0"/>
              <a:t>Tips to Help You Find the </a:t>
            </a:r>
          </a:p>
          <a:p>
            <a:pPr algn="ctr"/>
            <a:r>
              <a:rPr lang="en-US" sz="3900" b="1" u="sng" dirty="0" smtClean="0"/>
              <a:t>Most Relevant</a:t>
            </a:r>
          </a:p>
          <a:p>
            <a:pPr algn="ctr"/>
            <a:r>
              <a:rPr lang="en-US" sz="3900" b="1" dirty="0" smtClean="0"/>
              <a:t> Information FAST</a:t>
            </a:r>
          </a:p>
          <a:p>
            <a:pPr algn="ctr"/>
            <a:endParaRPr lang="en-US" sz="3900" b="1" dirty="0" smtClean="0"/>
          </a:p>
          <a:p>
            <a:pPr algn="ctr"/>
            <a:r>
              <a:rPr lang="en-US" sz="3900" b="1" dirty="0" smtClean="0"/>
              <a:t>Many of these tips will work </a:t>
            </a:r>
          </a:p>
          <a:p>
            <a:pPr algn="ctr"/>
            <a:r>
              <a:rPr lang="en-US" sz="3900" b="1" dirty="0" smtClean="0"/>
              <a:t>for database </a:t>
            </a:r>
            <a:r>
              <a:rPr lang="en-US" sz="3900" b="1" smtClean="0"/>
              <a:t>searches too!</a:t>
            </a:r>
            <a:endParaRPr lang="en-US" sz="3900" b="1" dirty="0"/>
          </a:p>
        </p:txBody>
      </p:sp>
      <p:pic>
        <p:nvPicPr>
          <p:cNvPr id="5" name="Picture 4" descr="imagesCA87TKM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4800600"/>
            <a:ext cx="1856232" cy="16002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8686800" cy="16002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7. Google assumes the word </a:t>
            </a:r>
            <a:br>
              <a:rPr lang="en-US" dirty="0" smtClean="0"/>
            </a:br>
            <a:r>
              <a:rPr lang="en-US" i="1" dirty="0" smtClean="0"/>
              <a:t>and</a:t>
            </a:r>
            <a:r>
              <a:rPr lang="en-US" b="1" i="1" dirty="0" smtClean="0"/>
              <a:t> </a:t>
            </a:r>
            <a:r>
              <a:rPr lang="en-US" dirty="0" smtClean="0"/>
              <a:t>between words! </a:t>
            </a:r>
            <a:endParaRPr lang="en-US" dirty="0"/>
          </a:p>
        </p:txBody>
      </p:sp>
      <p:pic>
        <p:nvPicPr>
          <p:cNvPr id="2355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600200" y="2057400"/>
            <a:ext cx="6041376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819400" y="4572000"/>
            <a:ext cx="14273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w</a:t>
            </a:r>
            <a:r>
              <a:rPr lang="en-US" sz="2000" dirty="0" smtClean="0"/>
              <a:t>omen iran</a:t>
            </a:r>
            <a:endParaRPr lang="en-US" sz="2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200912"/>
          </a:xfrm>
        </p:spPr>
        <p:txBody>
          <a:bodyPr>
            <a:noAutofit/>
          </a:bodyPr>
          <a:lstStyle/>
          <a:p>
            <a:pPr algn="ctr"/>
            <a:r>
              <a:rPr lang="en-US" dirty="0" smtClean="0"/>
              <a:t>8. Use </a:t>
            </a:r>
            <a:r>
              <a:rPr lang="en-US" i="1" dirty="0" smtClean="0"/>
              <a:t>OR</a:t>
            </a:r>
            <a:r>
              <a:rPr lang="en-US" b="1" i="1" dirty="0" smtClean="0"/>
              <a:t> </a:t>
            </a:r>
            <a:r>
              <a:rPr lang="en-US" dirty="0" smtClean="0"/>
              <a:t>(in caps) to search for either one of several words!</a:t>
            </a:r>
            <a:endParaRPr lang="en-US" dirty="0"/>
          </a:p>
        </p:txBody>
      </p:sp>
      <p:pic>
        <p:nvPicPr>
          <p:cNvPr id="2458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551312" y="1935163"/>
            <a:ext cx="6041376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819400" y="4419600"/>
            <a:ext cx="26983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w</a:t>
            </a:r>
            <a:r>
              <a:rPr lang="en-US" sz="2000" dirty="0" smtClean="0"/>
              <a:t>omen OR children iran</a:t>
            </a:r>
            <a:endParaRPr lang="en-US" sz="20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554162"/>
          </a:xfrm>
        </p:spPr>
        <p:txBody>
          <a:bodyPr>
            <a:noAutofit/>
          </a:bodyPr>
          <a:lstStyle/>
          <a:p>
            <a:pPr algn="ctr"/>
            <a:r>
              <a:rPr lang="en-US" dirty="0" smtClean="0"/>
              <a:t>9. Find results in a specific domain! </a:t>
            </a:r>
            <a:br>
              <a:rPr lang="en-US" dirty="0" smtClean="0"/>
            </a:br>
            <a:r>
              <a:rPr lang="en-US" dirty="0" smtClean="0"/>
              <a:t>Use site:edu (or org, </a:t>
            </a:r>
            <a:r>
              <a:rPr lang="en-US" dirty="0" err="1" smtClean="0"/>
              <a:t>gov</a:t>
            </a:r>
            <a:r>
              <a:rPr lang="en-US" dirty="0" smtClean="0"/>
              <a:t>, net, mil).</a:t>
            </a:r>
            <a:endParaRPr lang="en-US" dirty="0"/>
          </a:p>
        </p:txBody>
      </p:sp>
      <p:pic>
        <p:nvPicPr>
          <p:cNvPr id="2560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551312" y="1935163"/>
            <a:ext cx="6041376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819400" y="4419600"/>
            <a:ext cx="27685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“family life” iran site:edu</a:t>
            </a:r>
            <a:endParaRPr lang="en-US" sz="20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04088"/>
            <a:ext cx="9144000" cy="1429512"/>
          </a:xfrm>
        </p:spPr>
        <p:txBody>
          <a:bodyPr>
            <a:noAutofit/>
          </a:bodyPr>
          <a:lstStyle/>
          <a:p>
            <a:pPr algn="ctr"/>
            <a:r>
              <a:rPr lang="en-US" dirty="0" smtClean="0"/>
              <a:t>11. Find results in a specific format! Use filetype:ppt (doc, pdf)</a:t>
            </a:r>
            <a:endParaRPr lang="en-US" dirty="0"/>
          </a:p>
        </p:txBody>
      </p:sp>
      <p:pic>
        <p:nvPicPr>
          <p:cNvPr id="266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600200" y="2133600"/>
            <a:ext cx="6041376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743200" y="4648200"/>
            <a:ext cx="31422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“family life” iran filetype:ppt</a:t>
            </a:r>
            <a:endParaRPr lang="en-US" sz="20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35331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sz="5600" dirty="0" smtClean="0"/>
              <a:t>12.Find out who links to a site to see if it is a credible source! </a:t>
            </a:r>
            <a:endParaRPr lang="en-US" sz="5600" dirty="0"/>
          </a:p>
        </p:txBody>
      </p:sp>
      <p:pic>
        <p:nvPicPr>
          <p:cNvPr id="276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600200" y="2057400"/>
            <a:ext cx="6041376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590800" y="4648200"/>
            <a:ext cx="43633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link:www.cultureofiran.com</a:t>
            </a:r>
            <a:r>
              <a:rPr lang="en-US" dirty="0" smtClean="0"/>
              <a:t>/</a:t>
            </a:r>
            <a:r>
              <a:rPr lang="en-US" dirty="0" err="1" smtClean="0"/>
              <a:t>patriarchy.html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365760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Use </a:t>
            </a:r>
            <a:r>
              <a:rPr lang="en-US" sz="2800" dirty="0" err="1" smtClean="0"/>
              <a:t>link:pasteURL</a:t>
            </a:r>
            <a:endParaRPr lang="en-US" sz="28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7526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</a:t>
            </a:r>
            <a:r>
              <a:rPr lang="en-US" dirty="0" smtClean="0"/>
              <a:t>f you want more…</a:t>
            </a:r>
            <a:br>
              <a:rPr lang="en-US" dirty="0" smtClean="0"/>
            </a:br>
            <a:endParaRPr lang="en-US" sz="360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457200" y="1717675"/>
          <a:ext cx="8501062" cy="5140325"/>
        </p:xfrm>
        <a:graphic>
          <a:graphicData uri="http://schemas.openxmlformats.org/presentationml/2006/ole">
            <p:oleObj spid="_x0000_s1028" name="Document" r:id="rId4" imgW="8500388" imgH="5139657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You can also use the </a:t>
            </a:r>
            <a:r>
              <a:rPr lang="en-US" i="1" dirty="0" smtClean="0"/>
              <a:t>Advanced</a:t>
            </a:r>
            <a:r>
              <a:rPr lang="en-US" dirty="0" smtClean="0"/>
              <a:t> </a:t>
            </a:r>
            <a:r>
              <a:rPr lang="en-US" i="1" dirty="0" smtClean="0"/>
              <a:t>search </a:t>
            </a:r>
            <a:r>
              <a:rPr lang="en-US" dirty="0" smtClean="0"/>
              <a:t>page…</a:t>
            </a:r>
            <a:endParaRPr lang="en-US" dirty="0"/>
          </a:p>
        </p:txBody>
      </p:sp>
      <p:pic>
        <p:nvPicPr>
          <p:cNvPr id="286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551312" y="1935163"/>
            <a:ext cx="6041376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0" y="4343400"/>
            <a:ext cx="308877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at the bottom of your results page </a:t>
            </a:r>
            <a:endParaRPr lang="en-US" sz="2800" dirty="0"/>
          </a:p>
        </p:txBody>
      </p:sp>
      <p:sp>
        <p:nvSpPr>
          <p:cNvPr id="6" name="Right Arrow 5"/>
          <p:cNvSpPr/>
          <p:nvPr/>
        </p:nvSpPr>
        <p:spPr>
          <a:xfrm>
            <a:off x="1905000" y="54864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27711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The Advanced Search Page </a:t>
            </a:r>
            <a:br>
              <a:rPr lang="en-US" dirty="0" smtClean="0"/>
            </a:br>
            <a:r>
              <a:rPr lang="en-US" dirty="0" smtClean="0"/>
              <a:t>also gives you many options…</a:t>
            </a:r>
            <a:endParaRPr lang="en-US" dirty="0"/>
          </a:p>
        </p:txBody>
      </p:sp>
      <p:pic>
        <p:nvPicPr>
          <p:cNvPr id="29701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524000" y="2057400"/>
            <a:ext cx="6041376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6400800" y="5562600"/>
            <a:ext cx="24470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+mj-lt"/>
              </a:rPr>
              <a:t>Continued…</a:t>
            </a:r>
            <a:endParaRPr lang="en-US" sz="3600" dirty="0">
              <a:latin typeface="+mj-lt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…in an easy format!</a:t>
            </a:r>
            <a:endParaRPr lang="en-US" dirty="0"/>
          </a:p>
        </p:txBody>
      </p:sp>
      <p:pic>
        <p:nvPicPr>
          <p:cNvPr id="307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551312" y="1935163"/>
            <a:ext cx="6041376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1. Keep it </a:t>
            </a:r>
            <a:r>
              <a:rPr lang="en-US" dirty="0"/>
              <a:t>s</a:t>
            </a:r>
            <a:r>
              <a:rPr lang="en-US" dirty="0" smtClean="0"/>
              <a:t>imple!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693920"/>
          </a:xfrm>
        </p:spPr>
        <p:txBody>
          <a:bodyPr/>
          <a:lstStyle/>
          <a:p>
            <a:r>
              <a:rPr lang="en-US" sz="3200" dirty="0" smtClean="0"/>
              <a:t>Every word counts</a:t>
            </a:r>
          </a:p>
          <a:p>
            <a:r>
              <a:rPr lang="en-US" sz="3200" dirty="0" smtClean="0"/>
              <a:t>Be short but </a:t>
            </a:r>
            <a:r>
              <a:rPr lang="en-US" sz="3200" dirty="0" smtClean="0"/>
              <a:t>descriptive</a:t>
            </a:r>
          </a:p>
          <a:p>
            <a:r>
              <a:rPr lang="en-US" sz="3200" dirty="0" smtClean="0"/>
              <a:t>The order of your words matters</a:t>
            </a:r>
            <a:r>
              <a:rPr lang="en-US" sz="3200" dirty="0" smtClean="0"/>
              <a:t> </a:t>
            </a:r>
            <a:endParaRPr lang="en-US" sz="3200" dirty="0" smtClean="0"/>
          </a:p>
          <a:p>
            <a:r>
              <a:rPr lang="en-US" sz="3200" dirty="0" smtClean="0"/>
              <a:t>Use words that will appear on the web page</a:t>
            </a:r>
          </a:p>
          <a:p>
            <a:pPr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124200" y="4267200"/>
          <a:ext cx="2819400" cy="23622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19400"/>
              </a:tblGrid>
              <a:tr h="38766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Possible Searches:</a:t>
                      </a:r>
                      <a:endParaRPr lang="en-US" dirty="0"/>
                    </a:p>
                  </a:txBody>
                  <a:tcPr/>
                </a:tc>
              </a:tr>
              <a:tr h="46520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families in Iran</a:t>
                      </a:r>
                      <a:endParaRPr lang="en-US" dirty="0"/>
                    </a:p>
                  </a:txBody>
                  <a:tcPr/>
                </a:tc>
              </a:tr>
              <a:tr h="37733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family</a:t>
                      </a:r>
                      <a:r>
                        <a:rPr lang="en-US" baseline="0" dirty="0" smtClean="0"/>
                        <a:t> life in Iran</a:t>
                      </a:r>
                      <a:endParaRPr lang="en-US" dirty="0"/>
                    </a:p>
                  </a:txBody>
                  <a:tcPr/>
                </a:tc>
              </a:tr>
              <a:tr h="37733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women in Iran</a:t>
                      </a:r>
                      <a:endParaRPr lang="en-US" dirty="0"/>
                    </a:p>
                  </a:txBody>
                  <a:tcPr/>
                </a:tc>
              </a:tr>
              <a:tr h="37733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children in Iran</a:t>
                      </a:r>
                      <a:endParaRPr lang="en-US" dirty="0"/>
                    </a:p>
                  </a:txBody>
                  <a:tcPr/>
                </a:tc>
              </a:tr>
              <a:tr h="37733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Iranian families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5600" dirty="0" smtClean="0"/>
              <a:t>2. Some </a:t>
            </a:r>
            <a:r>
              <a:rPr lang="en-US" sz="5600" dirty="0" smtClean="0"/>
              <a:t>words/symbols (stop words) are </a:t>
            </a:r>
            <a:r>
              <a:rPr lang="en-US" sz="5600" dirty="0" smtClean="0"/>
              <a:t>not even searched!</a:t>
            </a:r>
            <a:endParaRPr lang="en-US" sz="56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4"/>
            <a:ext cx="4038600" cy="4937915"/>
          </a:xfrm>
        </p:spPr>
        <p:txBody>
          <a:bodyPr>
            <a:noAutofit/>
          </a:bodyPr>
          <a:lstStyle/>
          <a:p>
            <a:r>
              <a:rPr lang="en-US" sz="3200" dirty="0" smtClean="0"/>
              <a:t>a</a:t>
            </a:r>
          </a:p>
          <a:p>
            <a:r>
              <a:rPr lang="en-US" sz="3200" dirty="0"/>
              <a:t>a</a:t>
            </a:r>
            <a:r>
              <a:rPr lang="en-US" sz="3200" dirty="0" smtClean="0"/>
              <a:t>nd</a:t>
            </a:r>
          </a:p>
          <a:p>
            <a:r>
              <a:rPr lang="en-US" sz="3200" dirty="0"/>
              <a:t>s</a:t>
            </a:r>
            <a:r>
              <a:rPr lang="en-US" sz="3200" dirty="0" smtClean="0"/>
              <a:t>o</a:t>
            </a:r>
          </a:p>
          <a:p>
            <a:r>
              <a:rPr lang="en-US" sz="3200" dirty="0"/>
              <a:t>f</a:t>
            </a:r>
            <a:r>
              <a:rPr lang="en-US" sz="3200" dirty="0" smtClean="0"/>
              <a:t>or</a:t>
            </a:r>
          </a:p>
          <a:p>
            <a:r>
              <a:rPr lang="en-US" sz="3200" dirty="0"/>
              <a:t>t</a:t>
            </a:r>
            <a:r>
              <a:rPr lang="en-US" sz="3200" dirty="0" smtClean="0"/>
              <a:t>he</a:t>
            </a:r>
          </a:p>
          <a:p>
            <a:r>
              <a:rPr lang="en-US" sz="3200" dirty="0" smtClean="0"/>
              <a:t>to</a:t>
            </a:r>
          </a:p>
          <a:p>
            <a:r>
              <a:rPr lang="en-US" sz="3200" dirty="0"/>
              <a:t>p</a:t>
            </a:r>
            <a:r>
              <a:rPr lang="en-US" sz="3200" dirty="0" smtClean="0"/>
              <a:t>unctuation </a:t>
            </a:r>
            <a:r>
              <a:rPr lang="en-US" sz="3200" dirty="0" smtClean="0"/>
              <a:t>marks: </a:t>
            </a:r>
          </a:p>
          <a:p>
            <a:pPr>
              <a:buNone/>
            </a:pPr>
            <a:r>
              <a:rPr lang="en-US" sz="3200" dirty="0" smtClean="0"/>
              <a:t>   . </a:t>
            </a:r>
            <a:r>
              <a:rPr lang="en-US" sz="3200" dirty="0" smtClean="0"/>
              <a:t>? ,  ;  :</a:t>
            </a:r>
          </a:p>
          <a:p>
            <a:pPr algn="ctr"/>
            <a:endParaRPr lang="en-US" sz="3200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o</a:t>
            </a:r>
            <a:r>
              <a:rPr lang="en-US" dirty="0" smtClean="0"/>
              <a:t>n</a:t>
            </a:r>
          </a:p>
          <a:p>
            <a:r>
              <a:rPr lang="en-US" dirty="0" smtClean="0"/>
              <a:t>w</a:t>
            </a:r>
            <a:r>
              <a:rPr lang="en-US" dirty="0" smtClean="0"/>
              <a:t>here</a:t>
            </a:r>
          </a:p>
          <a:p>
            <a:r>
              <a:rPr lang="en-US" dirty="0" smtClean="0"/>
              <a:t>h</a:t>
            </a:r>
            <a:r>
              <a:rPr lang="en-US" dirty="0" smtClean="0"/>
              <a:t>ow</a:t>
            </a:r>
          </a:p>
          <a:p>
            <a:r>
              <a:rPr lang="en-US" dirty="0" smtClean="0"/>
              <a:t>d</a:t>
            </a:r>
            <a:r>
              <a:rPr lang="en-US" dirty="0" smtClean="0"/>
              <a:t>e</a:t>
            </a:r>
          </a:p>
          <a:p>
            <a:r>
              <a:rPr lang="en-US" dirty="0" smtClean="0"/>
              <a:t>l</a:t>
            </a:r>
            <a:r>
              <a:rPr lang="en-US" dirty="0" smtClean="0"/>
              <a:t>a</a:t>
            </a:r>
          </a:p>
          <a:p>
            <a:r>
              <a:rPr lang="en-US" dirty="0" smtClean="0"/>
              <a:t>s</a:t>
            </a:r>
            <a:r>
              <a:rPr lang="en-US" dirty="0" smtClean="0"/>
              <a:t>ingle letters</a:t>
            </a:r>
          </a:p>
          <a:p>
            <a:r>
              <a:rPr lang="en-US" dirty="0" smtClean="0"/>
              <a:t>s</a:t>
            </a:r>
            <a:r>
              <a:rPr lang="en-US" dirty="0" smtClean="0"/>
              <a:t>ingle digits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305800" cy="1371600"/>
          </a:xfrm>
        </p:spPr>
        <p:txBody>
          <a:bodyPr/>
          <a:lstStyle/>
          <a:p>
            <a:pPr algn="ctr"/>
            <a:r>
              <a:rPr lang="en-US" dirty="0" smtClean="0"/>
              <a:t>3. Google </a:t>
            </a:r>
            <a:r>
              <a:rPr lang="en-US" dirty="0"/>
              <a:t>i</a:t>
            </a:r>
            <a:r>
              <a:rPr lang="en-US" dirty="0" smtClean="0"/>
              <a:t>s </a:t>
            </a:r>
            <a:r>
              <a:rPr lang="en-US" dirty="0"/>
              <a:t>c</a:t>
            </a:r>
            <a:r>
              <a:rPr lang="en-US" dirty="0" smtClean="0"/>
              <a:t>ase </a:t>
            </a:r>
            <a:r>
              <a:rPr lang="en-US" u="sng" dirty="0" smtClean="0"/>
              <a:t>in</a:t>
            </a:r>
            <a:r>
              <a:rPr lang="en-US" dirty="0" smtClean="0"/>
              <a:t>sensitive!</a:t>
            </a:r>
            <a:endParaRPr lang="en-US" dirty="0"/>
          </a:p>
        </p:txBody>
      </p:sp>
      <p:pic>
        <p:nvPicPr>
          <p:cNvPr id="2054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828800"/>
            <a:ext cx="6187767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extBox 20"/>
          <p:cNvSpPr txBox="1"/>
          <p:nvPr/>
        </p:nvSpPr>
        <p:spPr>
          <a:xfrm>
            <a:off x="2819400" y="4419600"/>
            <a:ext cx="19815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FAMILY LIFE IRAN</a:t>
            </a:r>
            <a:endParaRPr lang="en-US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838200"/>
            <a:ext cx="91440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600" dirty="0" smtClean="0"/>
              <a:t>4. </a:t>
            </a:r>
            <a:r>
              <a:rPr lang="en-US" sz="5600" dirty="0" smtClean="0"/>
              <a:t>Avoid using a</a:t>
            </a:r>
            <a:r>
              <a:rPr lang="en-US" sz="5600" dirty="0" smtClean="0"/>
              <a:t> question!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sz="3600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551311" y="1935163"/>
            <a:ext cx="6251131" cy="454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1828800" y="4419600"/>
            <a:ext cx="3276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Type:   </a:t>
            </a:r>
            <a:r>
              <a:rPr lang="en-US" sz="2000" dirty="0" smtClean="0"/>
              <a:t>family life iran</a:t>
            </a:r>
            <a:endParaRPr lang="en-US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228600" y="32766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/>
              <a:t>What is family life like in Iran?</a:t>
            </a:r>
            <a:endParaRPr lang="en-US" sz="2800" i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33400"/>
            <a:ext cx="9144000" cy="20574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5600" dirty="0" smtClean="0"/>
              <a:t>5</a:t>
            </a:r>
            <a:r>
              <a:rPr lang="en-US" sz="5600" dirty="0" smtClean="0"/>
              <a:t>. </a:t>
            </a:r>
            <a:r>
              <a:rPr lang="en-US" sz="5600" dirty="0" smtClean="0"/>
              <a:t>Use quotations to phrase search- to search for words together.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!</a:t>
            </a:r>
            <a:endParaRPr lang="en-US" dirty="0"/>
          </a:p>
        </p:txBody>
      </p:sp>
      <p:pic>
        <p:nvPicPr>
          <p:cNvPr id="1945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551312" y="1935163"/>
            <a:ext cx="6041376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819400" y="4419600"/>
            <a:ext cx="18767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“family life” Iran</a:t>
            </a:r>
            <a:endParaRPr lang="en-US" sz="2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More uses for quotations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Book title: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Exact word search:</a:t>
            </a:r>
            <a:endParaRPr lang="en-US" dirty="0"/>
          </a:p>
        </p:txBody>
      </p:sp>
      <p:pic>
        <p:nvPicPr>
          <p:cNvPr id="20484" name="Picture 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2970132"/>
            <a:ext cx="4040188" cy="2935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219200" y="4572000"/>
            <a:ext cx="23819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“my life in iran” book</a:t>
            </a:r>
            <a:endParaRPr lang="en-US" sz="2000" dirty="0"/>
          </a:p>
        </p:txBody>
      </p:sp>
      <p:pic>
        <p:nvPicPr>
          <p:cNvPr id="10" name="Picture 4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645025" y="2969555"/>
            <a:ext cx="4041775" cy="2936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5410200" y="4572000"/>
            <a:ext cx="933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“</a:t>
            </a:r>
            <a:r>
              <a:rPr lang="en-US" dirty="0" err="1" smtClean="0"/>
              <a:t>latino</a:t>
            </a:r>
            <a:r>
              <a:rPr lang="en-US" dirty="0" smtClean="0"/>
              <a:t>”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1371600"/>
          </a:xfrm>
        </p:spPr>
        <p:txBody>
          <a:bodyPr>
            <a:noAutofit/>
          </a:bodyPr>
          <a:lstStyle/>
          <a:p>
            <a:pPr algn="ctr"/>
            <a:r>
              <a:rPr lang="en-US" dirty="0" smtClean="0"/>
              <a:t>6. Use a minus sign (-) to exclude!</a:t>
            </a:r>
            <a:endParaRPr lang="en-US" dirty="0"/>
          </a:p>
        </p:txBody>
      </p:sp>
      <p:pic>
        <p:nvPicPr>
          <p:cNvPr id="2150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828800"/>
            <a:ext cx="6321322" cy="4592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743200" y="4495800"/>
            <a:ext cx="24853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“family life” iran -food</a:t>
            </a:r>
            <a:endParaRPr lang="en-US" sz="2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47796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  For info about the bird, not football: </a:t>
            </a:r>
            <a:endParaRPr lang="en-US" dirty="0"/>
          </a:p>
        </p:txBody>
      </p:sp>
      <p:pic>
        <p:nvPicPr>
          <p:cNvPr id="2253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551312" y="1935163"/>
            <a:ext cx="6041376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819400" y="4419600"/>
            <a:ext cx="18601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f</a:t>
            </a:r>
            <a:r>
              <a:rPr lang="en-US" sz="2000" dirty="0" smtClean="0"/>
              <a:t>alcons -football</a:t>
            </a:r>
            <a:endParaRPr lang="en-US" sz="20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530</TotalTime>
  <Words>282</Words>
  <Application>Microsoft Office PowerPoint</Application>
  <PresentationFormat>On-screen Show (4:3)</PresentationFormat>
  <Paragraphs>70</Paragraphs>
  <Slides>18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Flow</vt:lpstr>
      <vt:lpstr>Microsoft Office Word Document</vt:lpstr>
      <vt:lpstr>Be a Google Expert  in 12 Steps!</vt:lpstr>
      <vt:lpstr>1. Keep it simple!</vt:lpstr>
      <vt:lpstr>    2. Some words/symbols (stop words) are not even searched!</vt:lpstr>
      <vt:lpstr>3. Google is case insensitive!</vt:lpstr>
      <vt:lpstr>4. Avoid using a question! </vt:lpstr>
      <vt:lpstr>      5. Use quotations to phrase search- to search for words together. !</vt:lpstr>
      <vt:lpstr>More uses for quotations:</vt:lpstr>
      <vt:lpstr>6. Use a minus sign (-) to exclude!</vt:lpstr>
      <vt:lpstr>  For info about the bird, not football: </vt:lpstr>
      <vt:lpstr>7. Google assumes the word  and between words! </vt:lpstr>
      <vt:lpstr>8. Use OR (in caps) to search for either one of several words!</vt:lpstr>
      <vt:lpstr>9. Find results in a specific domain!  Use site:edu (or org, gov, net, mil).</vt:lpstr>
      <vt:lpstr>11. Find results in a specific format! Use filetype:ppt (doc, pdf)</vt:lpstr>
      <vt:lpstr>                  12.Find out who links to a site to see if it is a credible source! </vt:lpstr>
      <vt:lpstr>           If you want more… </vt:lpstr>
      <vt:lpstr>You can also use the Advanced search page…</vt:lpstr>
      <vt:lpstr>The Advanced Search Page  also gives you many options…</vt:lpstr>
      <vt:lpstr>…in an easy format!</vt:lpstr>
    </vt:vector>
  </TitlesOfParts>
  <Company>Wake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 a Google Search Expert!</dc:title>
  <dc:creator>baddison</dc:creator>
  <cp:lastModifiedBy>baddison</cp:lastModifiedBy>
  <cp:revision>94</cp:revision>
  <dcterms:created xsi:type="dcterms:W3CDTF">2012-04-20T12:22:57Z</dcterms:created>
  <dcterms:modified xsi:type="dcterms:W3CDTF">2012-05-04T16:09:01Z</dcterms:modified>
</cp:coreProperties>
</file>